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0B8E8-2791-46AC-B626-5927AD4ADB12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D1C7F-C928-4D63-AE0B-E5C4E17D0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7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62CBAB-E428-4664-83B0-176EDD60E5C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14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273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22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0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74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31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0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597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73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6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52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19E77-B0FA-4AF8-A2FD-5611170AB8B6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2040C-0C44-46FF-AB99-3A911DDE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.wm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E:\&#1055;&#1077;&#1081;&#1079;&#1072;&#1078;%20-%20&#1073;&#1086;&#1083;&#1100;&#1096;&#1086;&#1081;%20&#1084;&#1080;&#1088;\STING_-_&#1056;&#1086;&#1103;&#1083;&#1100;%20&#1080;%20&#1089;&#1072;&#1082;&#1089;&#1086;&#1092;&#1086;&#1085;!!!%20&#1054;&#1095;&#1077;&#1085;&#1100;%20&#1050;&#1056;&#1040;&#1057;&#1048;&#1042;&#1040;&#1071;%20&#1052;&#1059;&#1047;&#1067;&#1050;&#1040;!!!%20-%20%20(1).mp3" TargetMode="Externa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Relationship Id="rId6" Type="http://schemas.microsoft.com/office/2007/relationships/hdphoto" Target="../media/hdphoto4.wdp"/><Relationship Id="rId5" Type="http://schemas.openxmlformats.org/officeDocument/2006/relationships/image" Target="../media/image12.jpe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g-fotki.yandex.ru/get/4904/timag82.d/0_3202b_3643de35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85786" y="1500174"/>
            <a:ext cx="7623455" cy="46789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-428625"/>
            <a:ext cx="9001125" cy="2301875"/>
          </a:xfrm>
        </p:spPr>
        <p:txBody>
          <a:bodyPr>
            <a:noAutofit/>
          </a:bodyPr>
          <a:lstStyle/>
          <a:p>
            <a:pPr algn="r"/>
            <a:r>
              <a:rPr lang="ru-RU" sz="4800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3267DE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/>
            </a:r>
            <a:br>
              <a:rPr lang="ru-RU" sz="4800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3267DE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</a:br>
            <a:r>
              <a:rPr lang="ru-RU" sz="4800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3267DE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>30.04.20</a:t>
            </a:r>
            <a:r>
              <a:rPr lang="ru-RU" sz="60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3267DE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/>
            </a:r>
            <a:br>
              <a:rPr lang="ru-RU" sz="60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3267DE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</a:br>
            <a:r>
              <a:rPr lang="ru-RU" sz="60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3267DE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>Пейзаж </a:t>
            </a:r>
            <a:r>
              <a:rPr lang="ru-RU" sz="60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3267DE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>– большой мир</a:t>
            </a:r>
            <a:endParaRPr lang="ru-RU" sz="6000" dirty="0">
              <a:solidFill>
                <a:srgbClr val="3267DE"/>
              </a:solidFill>
              <a:latin typeface="Monotype Corsiva" pitchFamily="66" charset="0"/>
            </a:endParaRPr>
          </a:p>
        </p:txBody>
      </p:sp>
      <p:pic>
        <p:nvPicPr>
          <p:cNvPr id="5" name="Picture 5" descr="C:\Documents and Settings\komp4\Local Settings\Temporary Internet Files\Content.IE5\P5AAI1IH\MCj0251193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965325" y="4714884"/>
            <a:ext cx="19653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42910" y="6286520"/>
            <a:ext cx="3696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Коста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Хетагуров. Столовая гора.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0338312"/>
      </p:ext>
    </p:extLst>
  </p:cSld>
  <p:clrMapOvr>
    <a:masterClrMapping/>
  </p:clrMapOvr>
  <p:transition spd="med" advTm="6984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747 -0.02891 L 1.19028 -0.0289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4" cstate="print"/>
          <a:srcRect t="911" b="2022"/>
          <a:stretch>
            <a:fillRect/>
          </a:stretch>
        </p:blipFill>
        <p:spPr>
          <a:xfrm>
            <a:off x="0" y="0"/>
            <a:ext cx="9144000" cy="7000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</p:pic>
      <p:pic>
        <p:nvPicPr>
          <p:cNvPr id="3" name="Picture 3" descr="C:\Documents and Settings\iddqd\My documents\Мои рисунки\school047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14290"/>
            <a:ext cx="2143140" cy="285752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857488" y="500042"/>
            <a:ext cx="3929090" cy="54292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Если видишь на картине,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Нарисована река,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живописные долины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и дремучие леса,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Белокурые берёзки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Или старый крепкий дуб,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Или вьюга, или ливень,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Или солнечный денёк.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Нарисованным быть может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Или север, или юг,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И любое время года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Мы в картине разглядим.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Не задумываясь, скажем: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Называется пейзажем.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099609"/>
      </p:ext>
    </p:extLst>
  </p:cSld>
  <p:clrMapOvr>
    <a:masterClrMapping/>
  </p:clrMapOvr>
  <p:transition spd="med" advTm="1864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264 0.29163 L 0.76111 0.5538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00" y="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Рабочий стол\Пейзаж\П.JPG"/>
          <p:cNvPicPr>
            <a:picLocks noChangeAspect="1" noChangeArrowheads="1"/>
          </p:cNvPicPr>
          <p:nvPr/>
        </p:nvPicPr>
        <p:blipFill>
          <a:blip r:embed="rId4" cstate="print"/>
          <a:srcRect l="1600" t="2083" r="24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4" y="285728"/>
          <a:ext cx="8256761" cy="1798320"/>
        </p:xfrm>
        <a:graphic>
          <a:graphicData uri="http://schemas.openxmlformats.org/drawingml/2006/table">
            <a:tbl>
              <a:tblPr>
                <a:solidFill>
                  <a:srgbClr val="A5A787"/>
                </a:solidFill>
              </a:tblPr>
              <a:tblGrid>
                <a:gridCol w="825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92422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Пейзаж (франц. </a:t>
                      </a:r>
                      <a:r>
                        <a:rPr lang="en-US" sz="2800" b="1" i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Paysaqe) – </a:t>
                      </a:r>
                      <a:r>
                        <a:rPr lang="ru-RU" sz="2800" b="1" i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жанр живописи или графики, в котором основной предмет изображения – природа (дикая или преображённая человеком.</a:t>
                      </a:r>
                      <a:endParaRPr lang="ru-RU" sz="2800" b="1" i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BE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0034" y="2274838"/>
            <a:ext cx="8286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Часто изображаются виды городов или архитектурных комплексов (архитектурный пейзаж), а также морские виды (марина). Иногда пейзаж выступает в качестве важной составляющей (фона) живописных, графических, скульптурных (рельефы, медали) произведений.</a:t>
            </a:r>
            <a:endParaRPr lang="ru-RU" sz="3200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STING_-_Рояль и саксофон!!! Очень КРАСИВАЯ МУЗЫКА!!! -  (1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8501090" y="6143644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923745"/>
      </p:ext>
    </p:extLst>
  </p:cSld>
  <p:clrMapOvr>
    <a:masterClrMapping/>
  </p:clrMapOvr>
  <p:transition spd="med" advTm="17758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57950" y="571480"/>
            <a:ext cx="25003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Человек начал изображать природу еще в далекие времена. Но почти всегда эти изображения служили лишь фоном для портрета или какой – либо сцены.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И только в 17 веке появились пейзажи – картины, в которых природа стала их главным содержанием. Создали этот жанр голландские живописцы. Обычно пейзажи они писали на небольших полотнах, и позднее их стали называть «маленькие голландцы».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http://4.bp.blogspot.com/-s4aEptrGrz8/TlyS4OTwIWI/AAAAAAAAgoA/H0HCgnMQF4I/s640/1Marinus+van+Raden+%2528The+Hague+1832-1879%2529.+Figures+strolling+along+the+town+canal.+1853.+Oil+on+canvas.+74+x+98.5+cm+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642918"/>
            <a:ext cx="5949765" cy="4572032"/>
          </a:xfrm>
          <a:prstGeom prst="rect">
            <a:avLst/>
          </a:prstGeom>
          <a:ln w="63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5572140"/>
            <a:ext cx="67151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Маринус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ван Рабен (1832-1879)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5524207"/>
      </p:ext>
    </p:extLst>
  </p:cSld>
  <p:clrMapOvr>
    <a:masterClrMapping/>
  </p:clrMapOvr>
  <p:transition spd="med" advTm="26854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oinfo.ru/e107_plugins/c_gallery/albums/uploads/guo_xi/guo_xi_autumn_river_valley1.jpg"/>
          <p:cNvPicPr>
            <a:picLocks noChangeAspect="1" noChangeArrowheads="1"/>
          </p:cNvPicPr>
          <p:nvPr/>
        </p:nvPicPr>
        <p:blipFill>
          <a:blip r:embed="rId3" cstate="print"/>
          <a:srcRect r="1655"/>
          <a:stretch>
            <a:fillRect/>
          </a:stretch>
        </p:blipFill>
        <p:spPr bwMode="auto">
          <a:xfrm>
            <a:off x="1142976" y="1857364"/>
            <a:ext cx="6942805" cy="4357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28596" y="214290"/>
            <a:ext cx="82867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600000"/>
                </a:solidFill>
              </a:rPr>
              <a:t>Впервые пейзажная живопись появилась очень давно -  в Древнем Китае.</a:t>
            </a:r>
          </a:p>
          <a:p>
            <a:pPr algn="ctr"/>
            <a:r>
              <a:rPr lang="ru-RU" sz="1400" i="1" dirty="0" smtClean="0">
                <a:solidFill>
                  <a:srgbClr val="600000"/>
                </a:solidFill>
              </a:rPr>
              <a:t>Китайский художник писал природу не для украшения комнат и не для иллюстрации текстов, его цель состояла в том, чтобы вызвать глубокие размышления.</a:t>
            </a:r>
          </a:p>
          <a:p>
            <a:pPr algn="ctr"/>
            <a:r>
              <a:rPr lang="ru-RU" sz="1400" i="1" dirty="0" smtClean="0">
                <a:solidFill>
                  <a:srgbClr val="600000"/>
                </a:solidFill>
              </a:rPr>
              <a:t>Мировоззрение Древнего Китая требовало уважения к природе, её силам. Именно поэтому художники уделяли серьёзное внимание изучению природных форм. Горы, вода, деревья и цветы были для них духовными символами. Они старательно их изучали и овладели умениями изображать их с тем же совершенством, как и писать иероглифы.</a:t>
            </a:r>
            <a:endParaRPr lang="ru-RU" sz="1400" i="1" dirty="0">
              <a:solidFill>
                <a:srgbClr val="6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623253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600000"/>
                </a:solidFill>
              </a:rPr>
              <a:t>Го Си. Горы осенью после дождя.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600000"/>
                </a:solidFill>
              </a:rPr>
              <a:t>Шелк, тушь с размывкой. Китай. </a:t>
            </a:r>
            <a:r>
              <a:rPr lang="en-US" sz="1400" dirty="0" smtClean="0">
                <a:solidFill>
                  <a:srgbClr val="600000"/>
                </a:solidFill>
              </a:rPr>
              <a:t> XI </a:t>
            </a:r>
            <a:r>
              <a:rPr lang="ru-RU" sz="1400" dirty="0" smtClean="0">
                <a:solidFill>
                  <a:srgbClr val="600000"/>
                </a:solidFill>
              </a:rPr>
              <a:t>в.</a:t>
            </a:r>
          </a:p>
          <a:p>
            <a:pPr algn="ctr"/>
            <a:endParaRPr lang="ru-RU" sz="1400" dirty="0" smtClean="0">
              <a:solidFill>
                <a:srgbClr val="6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4976834"/>
      </p:ext>
    </p:extLst>
  </p:cSld>
  <p:clrMapOvr>
    <a:masterClrMapping/>
  </p:clrMapOvr>
  <p:transition spd="med" advTm="32552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gallerys.narod.ru/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66"/>
            <a:ext cx="5072098" cy="578219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29256" y="285728"/>
            <a:ext cx="37147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Европейский художник, обратившись к созданию картины – пейзажа, тоже сначала писал не конкретное место. Он сочинял величественный образ большого мира. Художник чувствовал себя как бы архитектором построения панорамы земного пространства.</a:t>
            </a:r>
          </a:p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Посмотрите как Эль – Греко изобразил Толедо. Это ночной город, освещенный вспышкой молнии. Так и чувствуешь, что через долю секунды этот прекрасный вид будет вновь  окутан тьмой. Он написал город не таким, каков он был , но каким он хотел его видеть. Собор передвинут ближе к замку. И смотрите, что это даёт. На картине Эль – Греко доминирует храм, художник усиливает кривизну холмов и выпуклости туч.  Всё это подчёркивает мощь религии в единстве с величием природы.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6215082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Эль – Греко. Вид города Толедо.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179206"/>
      </p:ext>
    </p:extLst>
  </p:cSld>
  <p:clrMapOvr>
    <a:masterClrMapping/>
  </p:clrMapOvr>
  <p:transition spd="med" advTm="458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redov.ru/kulturologija/100_velikih_kartin_s_reprodukcijami/_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5720" y="500042"/>
            <a:ext cx="6068186" cy="4786346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500794" y="357166"/>
            <a:ext cx="26432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Пуссен был первым французским живописцем, который воспринял традицию классического стиля Леонардо да Винчи и Рафаэля. Ясность, постоянство и упорядоченность изобразительных приемов Пуссена, идейная и моральная направленность его искусства позже сделало его творчество эталоном для Академии живописи и скульптуры Франции, которая занялась выработкой эстетических норм, формальных канонов и общеобязательных правил художественного творчества.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5429264"/>
            <a:ext cx="4332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Никола Пуссен. Пейзаж с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Полифемом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7456006"/>
      </p:ext>
    </p:extLst>
  </p:cSld>
  <p:clrMapOvr>
    <a:masterClrMapping/>
  </p:clrMapOvr>
  <p:transition spd="med" advTm="25316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Пейзаж\Д. Констебль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389" t="1852" r="1389"/>
          <a:stretch>
            <a:fillRect/>
          </a:stretch>
        </p:blipFill>
        <p:spPr bwMode="auto">
          <a:xfrm>
            <a:off x="285720" y="428604"/>
            <a:ext cx="5000660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Администратор\Рабочий стол\Пейзаж\Джон Констебль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083" t="2703"/>
          <a:stretch>
            <a:fillRect/>
          </a:stretch>
        </p:blipFill>
        <p:spPr bwMode="auto">
          <a:xfrm>
            <a:off x="5429256" y="1428736"/>
            <a:ext cx="3544119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429256" y="571480"/>
            <a:ext cx="3429000" cy="428625"/>
          </a:xfrm>
          <a:noFill/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Джон  Констебл. </a:t>
            </a:r>
            <a:b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Пейзажи.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4572008"/>
            <a:ext cx="85725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 отличие от других Джон Констебл мог писать лишь то, что любил, а именно родные безмятежные поля и реки, среди которых он провёл детство и юность. Здесь он написал своё любимое полотно «Телега для сена». Эта картина любима многими. Она напоминает им о том, что мы утратили, о невинном сельском крае, где воды кристально чисты, где слышно лишь лай собак и пение птиц и мир погружён в сонный покой. Всё это в прошлом о котором мы тоскуем.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5892364"/>
      </p:ext>
    </p:extLst>
  </p:cSld>
  <p:clrMapOvr>
    <a:masterClrMapping/>
  </p:clrMapOvr>
  <p:transition spd="med" advTm="30589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357222" y="6215082"/>
            <a:ext cx="4543425" cy="412750"/>
          </a:xfrm>
        </p:spPr>
        <p:txBody>
          <a:bodyPr>
            <a:normAutofit fontScale="47500" lnSpcReduction="2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sz="1800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900" dirty="0" smtClean="0">
                <a:solidFill>
                  <a:schemeClr val="accent4">
                    <a:lumMod val="50000"/>
                  </a:schemeClr>
                </a:solidFill>
              </a:rPr>
              <a:t>И. Айвазовский.  Буря.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472" y="357166"/>
            <a:ext cx="8215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Романтическим художником был замечательный русский художник И. К. Айвазовский. В изображении морской стихии, в бесконечном разнообразии морских мотивов он не знал соперников. И сегодня морские пейзажи Айвазовского привлекают воодушевлением.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2290" name="Picture 2" descr="http://img0.liveinternet.ru/images/attach/c/1/58/259/58259196_42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1071538" y="1571612"/>
            <a:ext cx="7084583" cy="450059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024210"/>
      </p:ext>
    </p:extLst>
  </p:cSld>
  <p:clrMapOvr>
    <a:masterClrMapping/>
  </p:clrMapOvr>
  <p:transition spd="med" advClick="0" advTm="14318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42910" y="357166"/>
            <a:ext cx="4500594" cy="5897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5786446" y="5715016"/>
            <a:ext cx="2426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И. К. Айвазовский. </a:t>
            </a:r>
          </a:p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Неаполитанский залив.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86446" y="357166"/>
            <a:ext cx="271464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В изображении морской стихии, в бесконечном разнообразии морских мотивов Айвазовский не знал соперников.</a:t>
            </a:r>
          </a:p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И сегодня морские пейзажи художника привлекают воодушевлением, радостью вдохновения, которое всегда исходит от бушующего или безмятежного моря.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346807"/>
      </p:ext>
    </p:extLst>
  </p:cSld>
  <p:clrMapOvr>
    <a:masterClrMapping/>
  </p:clrMapOvr>
  <p:transition spd="med" advTm="22189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6143644"/>
            <a:ext cx="3668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И. К. Айвазовский. Девятый вал.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357158" y="500042"/>
            <a:ext cx="8501122" cy="5579252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6857675"/>
      </p:ext>
    </p:extLst>
  </p:cSld>
  <p:clrMapOvr>
    <a:masterClrMapping/>
  </p:clrMapOvr>
  <p:transition spd="med" advTm="968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4414" y="285728"/>
            <a:ext cx="6715172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К романтическому пейзажу обращались многие русские художники и позднее.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9940" name="Picture 4" descr="http://www.bibliotekar.ru/kBogaevskiy/6.files/image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071546"/>
            <a:ext cx="6510262" cy="50006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42976" y="6143644"/>
            <a:ext cx="5500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</a:rPr>
              <a:t>Богаевский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 К. Ф.. Романтический пейзаж.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729424"/>
      </p:ext>
    </p:extLst>
  </p:cSld>
  <p:clrMapOvr>
    <a:masterClrMapping/>
  </p:clrMapOvr>
  <p:transition spd="med" advTm="944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hetagurov.ru/tvorchestvo/kartiny/kosta_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643050"/>
            <a:ext cx="7496175" cy="46482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7224" y="6357958"/>
            <a:ext cx="389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Коста Хетагуров. Перевал Зикара.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42852"/>
            <a:ext cx="8001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</a:rPr>
              <a:t>Коста Хетагуров, великий осетинский поэт, основоположник осетинской литературы, является одновременно и основоположником живописи в Осетии. Коста  пишет картины из быта родной Осетии высокопрофессионального качества, и все его творчество, все оставленное нам неоценимое его живописное наследство еще раз дает высокий показ благотворного влияния культуры великого русского народа на всю последующую жизнь Осетии после присоединения к России. </a:t>
            </a:r>
            <a:endParaRPr 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6552685"/>
      </p:ext>
    </p:extLst>
  </p:cSld>
  <p:clrMapOvr>
    <a:masterClrMapping/>
  </p:clrMapOvr>
  <p:transition spd="med" advTm="25133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hetagurov.ru/tvorchestvo/kartiny/kosta_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00042"/>
            <a:ext cx="4196774" cy="5248397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012" name="Picture 4" descr="http://hetagurov.ru/tvorchestvo/kartiny/kosta_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642918"/>
            <a:ext cx="2392792" cy="507207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6000768"/>
            <a:ext cx="2351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Тебердинское ущелье.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8" y="6000768"/>
            <a:ext cx="185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Природный мост</a:t>
            </a:r>
            <a:r>
              <a:rPr lang="ru-RU" dirty="0" smtClean="0"/>
              <a:t>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2898288"/>
      </p:ext>
    </p:extLst>
  </p:cSld>
  <p:clrMapOvr>
    <a:masterClrMapping/>
  </p:clrMapOvr>
  <p:transition spd="med" advTm="12759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79296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Присутствует романтический пейзаж и в творчестве многих осетинских художников. Пейзажи Дзиова очень тёплые. Его работы отличаются внутренним динамизмом и декоративностью. В его работах мы видим образное восприятие мира, его внутреннюю, а не иллюзорную суть. Лиричный и эмоциональный художник, Батраз Дзиов выбрал путь так называемой «интимной» живописи. Он либо молчалив, либо говорит шепотом, но не кричит. Это в наше время убеждает зрителя гораздо сильнее.</a:t>
            </a:r>
            <a:endParaRPr lang="ru-RU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0962" name="Picture 2" descr="http://artgallery.darial-online.ru/dziov/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643182"/>
            <a:ext cx="4643470" cy="338672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34" y="6215082"/>
            <a:ext cx="24915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Б. Дзиов. Крылатое эхо.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0964" name="Picture 4" descr="http://artgallery.darial-online.ru/dziov/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928802"/>
            <a:ext cx="3071834" cy="410054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72198" y="6215082"/>
            <a:ext cx="1781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Песня о Санибе.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811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43"/>
    </mc:Choice>
    <mc:Fallback xmlns="">
      <p:transition spd="slow" advTm="26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l="50456" t="33897" r="1070" b="1506"/>
          <a:stretch>
            <a:fillRect/>
          </a:stretch>
        </p:blipFill>
        <p:spPr bwMode="auto">
          <a:xfrm>
            <a:off x="428596" y="1357298"/>
            <a:ext cx="3929090" cy="2402790"/>
          </a:xfrm>
          <a:prstGeom prst="rect">
            <a:avLst/>
          </a:prstGeom>
          <a:ln w="12700" cap="sq" cmpd="thickThin">
            <a:solidFill>
              <a:schemeClr val="accent4">
                <a:lumMod val="90000"/>
                <a:lumOff val="1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786314" y="3929066"/>
            <a:ext cx="3857652" cy="2714645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2875" y="142875"/>
            <a:ext cx="8858250" cy="1071563"/>
          </a:xfrm>
          <a:prstGeom prst="rect">
            <a:avLst/>
          </a:prstGeom>
          <a:noFill/>
          <a:ln>
            <a:noFill/>
          </a:ln>
        </p:spPr>
        <p:txBody>
          <a:bodyPr rtlCol="0" anchor="t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Тёплые, яркие, музыкальные картины Магреза Келехсаева, пронизанные лиризмом и одновременно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романтикой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рождают у зрителя светлые, добрые чувства. Художнику присущи сложное многозвучное колористическое видение и острое чувство декоративности.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http://cominf.org/sites/default/files/imagecache/highslide_full/pictures/2011-07-07_1211/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929066"/>
            <a:ext cx="3657598" cy="2721112"/>
          </a:xfrm>
          <a:prstGeom prst="rect">
            <a:avLst/>
          </a:prstGeom>
          <a:noFill/>
        </p:spPr>
      </p:pic>
      <p:pic>
        <p:nvPicPr>
          <p:cNvPr id="5124" name="Picture 4" descr="http://cominf.org/sites/default/files/imagecache/highslide_thumb/pictures/2011-07-07_1219/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1071546"/>
            <a:ext cx="2864847" cy="2725098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6456171"/>
      </p:ext>
    </p:extLst>
  </p:cSld>
  <p:clrMapOvr>
    <a:masterClrMapping/>
  </p:clrMapOvr>
  <p:transition spd="med" advTm="15569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00042"/>
            <a:ext cx="78581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Творческое задание:  создай романтический пейзаж.</a:t>
            </a:r>
          </a:p>
          <a:p>
            <a:endParaRPr lang="ru-RU" sz="16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может быть борение стихий земли и неба, водных и небесных стихий, гроза и буря. </a:t>
            </a:r>
          </a:p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может быть и торжественная возвышенность тишины расстилающего вдаль большого природного мира. Может быть, твою работу следует назвать «Дорога в большой мир» или «Путь реки». А ещё лучше сделать два контрастных пейзажа.</a:t>
            </a:r>
            <a:endParaRPr lang="ru-RU" sz="16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5" name="Picture 3" descr="C:\Users\User\Desktop\DSC02127.JPG"/>
          <p:cNvPicPr>
            <a:picLocks noChangeAspect="1" noChangeArrowheads="1"/>
          </p:cNvPicPr>
          <p:nvPr/>
        </p:nvPicPr>
        <p:blipFill>
          <a:blip r:embed="rId3" cstate="print"/>
          <a:srcRect l="2078" r="2176"/>
          <a:stretch>
            <a:fillRect/>
          </a:stretch>
        </p:blipFill>
        <p:spPr bwMode="auto">
          <a:xfrm>
            <a:off x="1285852" y="2285992"/>
            <a:ext cx="6286544" cy="380102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5488088"/>
      </p:ext>
    </p:extLst>
  </p:cSld>
  <p:clrMapOvr>
    <a:masterClrMapping/>
  </p:clrMapOvr>
  <p:transition spd="med" advTm="14277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142852"/>
            <a:ext cx="37657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u="sng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Тесты к работе</a:t>
            </a:r>
            <a:endParaRPr lang="ru-RU" sz="4400" u="sng" dirty="0">
              <a:solidFill>
                <a:schemeClr val="accent4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000108"/>
            <a:ext cx="871543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 искусства, основным средством художественной которого выразительности является цвет:</a:t>
            </a:r>
            <a:endParaRPr lang="ru-RU" sz="16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endParaRPr lang="ru-RU" sz="16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а) графика</a:t>
            </a:r>
          </a:p>
          <a:p>
            <a:pPr font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б) живопись</a:t>
            </a:r>
          </a:p>
          <a:p>
            <a:pPr font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в) скульптура.</a:t>
            </a:r>
          </a:p>
          <a:p>
            <a:pPr fontAlgn="ctr"/>
            <a:endParaRPr lang="ru-RU" sz="16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Жанр живописи или графики, в котором основной предмет изображения – природа:</a:t>
            </a:r>
            <a:endParaRPr lang="ru-RU" sz="16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endParaRPr lang="ru-RU" sz="16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а) портрет</a:t>
            </a:r>
          </a:p>
          <a:p>
            <a:pPr font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б) пейзаж</a:t>
            </a:r>
          </a:p>
          <a:p>
            <a:pPr font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в) натюрморт</a:t>
            </a:r>
          </a:p>
          <a:p>
            <a:pPr fontAlgn="ctr"/>
            <a:endParaRPr lang="ru-RU" sz="16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Назовите художника, чьи работы здесь представлены.</a:t>
            </a:r>
            <a:endParaRPr lang="ru-RU" sz="1600" b="1" dirty="0">
              <a:solidFill>
                <a:srgbClr val="600000"/>
              </a:solidFill>
            </a:endParaRPr>
          </a:p>
        </p:txBody>
      </p:sp>
      <p:pic>
        <p:nvPicPr>
          <p:cNvPr id="3074" name="Picture 2" descr="Лето тепло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714884"/>
            <a:ext cx="1495425" cy="1285876"/>
          </a:xfrm>
          <a:prstGeom prst="rect">
            <a:avLst/>
          </a:prstGeom>
          <a:noFill/>
        </p:spPr>
      </p:pic>
      <p:pic>
        <p:nvPicPr>
          <p:cNvPr id="3076" name="Picture 4" descr="Казбе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714884"/>
            <a:ext cx="1095375" cy="1285876"/>
          </a:xfrm>
          <a:prstGeom prst="rect">
            <a:avLst/>
          </a:prstGeom>
          <a:noFill/>
        </p:spPr>
      </p:pic>
      <p:pic>
        <p:nvPicPr>
          <p:cNvPr id="3078" name="Picture 6" descr="Зима. Деревь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4714884"/>
            <a:ext cx="1647825" cy="1285876"/>
          </a:xfrm>
          <a:prstGeom prst="rect">
            <a:avLst/>
          </a:prstGeom>
          <a:noFill/>
        </p:spPr>
      </p:pic>
      <p:pic>
        <p:nvPicPr>
          <p:cNvPr id="3080" name="Picture 8" descr="Вес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4714884"/>
            <a:ext cx="1123950" cy="1285876"/>
          </a:xfrm>
          <a:prstGeom prst="rect">
            <a:avLst/>
          </a:prstGeom>
          <a:noFill/>
        </p:spPr>
      </p:pic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7215206" y="4714884"/>
            <a:ext cx="1571636" cy="1255923"/>
          </a:xfrm>
          <a:prstGeom prst="rect">
            <a:avLst/>
          </a:prstGeom>
          <a:noFill/>
          <a:ln/>
        </p:spPr>
      </p:pic>
      <p:sp>
        <p:nvSpPr>
          <p:cNvPr id="9" name="TextBox 8"/>
          <p:cNvSpPr txBox="1"/>
          <p:nvPr/>
        </p:nvSpPr>
        <p:spPr>
          <a:xfrm>
            <a:off x="3500430" y="6215082"/>
            <a:ext cx="1919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Магрез Келехсаев</a:t>
            </a:r>
            <a:endParaRPr lang="ru-RU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1037734"/>
      </p:ext>
    </p:extLst>
  </p:cSld>
  <p:clrMapOvr>
    <a:masterClrMapping/>
  </p:clrMapOvr>
  <p:transition spd="med" advTm="25309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285728"/>
            <a:ext cx="3665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Домашняя работа</a:t>
            </a:r>
            <a:endParaRPr lang="ru-RU" sz="3600" u="sng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214422"/>
            <a:ext cx="8786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Подумай и объясни, какое цветовое состояние характерно для каждого из пейзажей – «Пасмурный день», «Солнечный день», «Лунный свет». Напиши красками выбранный мотив.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7" name="Picture 3" descr="D:\Новая папка (6)\19.05.2013\DSC02132.JPG"/>
          <p:cNvPicPr>
            <a:picLocks noChangeAspect="1" noChangeArrowheads="1"/>
          </p:cNvPicPr>
          <p:nvPr/>
        </p:nvPicPr>
        <p:blipFill>
          <a:blip r:embed="rId3" cstate="print"/>
          <a:srcRect l="4598" t="2133" r="5750"/>
          <a:stretch>
            <a:fillRect/>
          </a:stretch>
        </p:blipFill>
        <p:spPr bwMode="auto">
          <a:xfrm rot="5400000">
            <a:off x="2992426" y="3937003"/>
            <a:ext cx="3302023" cy="2286016"/>
          </a:xfrm>
          <a:prstGeom prst="rect">
            <a:avLst/>
          </a:prstGeom>
          <a:noFill/>
        </p:spPr>
      </p:pic>
      <p:pic>
        <p:nvPicPr>
          <p:cNvPr id="1028" name="Picture 4" descr="D:\Новая папка (6)\19.05.2013\DSC02123.JPG"/>
          <p:cNvPicPr>
            <a:picLocks noChangeAspect="1" noChangeArrowheads="1"/>
          </p:cNvPicPr>
          <p:nvPr/>
        </p:nvPicPr>
        <p:blipFill>
          <a:blip r:embed="rId4" cstate="print"/>
          <a:srcRect l="4495" r="5618"/>
          <a:stretch>
            <a:fillRect/>
          </a:stretch>
        </p:blipFill>
        <p:spPr bwMode="auto">
          <a:xfrm>
            <a:off x="5714976" y="2214554"/>
            <a:ext cx="3429024" cy="22644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929322" y="4643446"/>
            <a:ext cx="1820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Бадтиева  Мадина.</a:t>
            </a:r>
            <a:endParaRPr lang="ru-RU" sz="16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2198" y="6286520"/>
            <a:ext cx="1268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Арсоева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Ева</a:t>
            </a:r>
            <a:endParaRPr lang="ru-RU" sz="16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конкурс Мой город 2013 СОШ 38\DSC021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285992"/>
            <a:ext cx="3286148" cy="222039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7158" y="4643446"/>
            <a:ext cx="1663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Юшкевич Ирина</a:t>
            </a:r>
            <a:endParaRPr lang="ru-RU" sz="16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5025625"/>
      </p:ext>
    </p:extLst>
  </p:cSld>
  <p:clrMapOvr>
    <a:masterClrMapping/>
  </p:clrMapOvr>
  <p:transition spd="med" advTm="21626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6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6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3|17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9|1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3|34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8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6|3|2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3|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2|4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3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7|1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8|5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6|1.9|3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3|1.8|1.6|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8|2.6|2.9|2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4.4|6.6|10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9|4.5|2.8|2.8|2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955</Words>
  <Application>Microsoft Office PowerPoint</Application>
  <PresentationFormat>Экран (4:3)</PresentationFormat>
  <Paragraphs>63</Paragraphs>
  <Slides>19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Monotype Corsiva</vt:lpstr>
      <vt:lpstr>Times New Roman</vt:lpstr>
      <vt:lpstr>Wingdings</vt:lpstr>
      <vt:lpstr>Тема Office</vt:lpstr>
      <vt:lpstr> 30.04.20 Пейзаж – большой мир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Джон  Констебл.  Пейзажи.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Пейзаж – большой мир</dc:title>
  <dc:creator>Maxim</dc:creator>
  <cp:lastModifiedBy>rozaliya050468@mail.ru</cp:lastModifiedBy>
  <cp:revision>5</cp:revision>
  <dcterms:created xsi:type="dcterms:W3CDTF">2018-01-07T11:50:42Z</dcterms:created>
  <dcterms:modified xsi:type="dcterms:W3CDTF">2020-04-22T19:48:26Z</dcterms:modified>
</cp:coreProperties>
</file>